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6" autoAdjust="0"/>
  </p:normalViewPr>
  <p:slideViewPr>
    <p:cSldViewPr>
      <p:cViewPr varScale="1">
        <p:scale>
          <a:sx n="99" d="100"/>
          <a:sy n="99" d="100"/>
        </p:scale>
        <p:origin x="-11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87414-E89A-41DF-8107-0E4E617B11FC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D0A66-8CBE-4810-BF4B-5904F2ED66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72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D0A66-8CBE-4810-BF4B-5904F2ED66D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90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D0A66-8CBE-4810-BF4B-5904F2ED66D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32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0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3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1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2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4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22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3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3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70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3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9B7AB-34F6-4493-9758-F97FC1771A65}" type="datetimeFigureOut">
              <a:rPr lang="de-DE" smtClean="0"/>
              <a:t>22.07.2018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C8444-9738-45A6-837A-30BBA11A2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51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1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008" y="48691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e-DE" sz="5300" b="1" dirty="0" smtClean="0">
                <a:solidFill>
                  <a:srgbClr val="996633"/>
                </a:solidFill>
                <a:effectLst/>
              </a:rPr>
              <a:t>Herzlich Willkommen beim </a:t>
            </a:r>
            <a:r>
              <a:rPr lang="de-DE" sz="5300" dirty="0" smtClean="0">
                <a:solidFill>
                  <a:srgbClr val="996633"/>
                </a:solidFill>
                <a:effectLst/>
              </a:rPr>
              <a:t/>
            </a:r>
            <a:br>
              <a:rPr lang="de-DE" sz="5300" dirty="0" smtClean="0">
                <a:solidFill>
                  <a:srgbClr val="996633"/>
                </a:solidFill>
                <a:effectLst/>
              </a:rPr>
            </a:br>
            <a:r>
              <a:rPr lang="de-DE" sz="5300" b="1" dirty="0" smtClean="0">
                <a:solidFill>
                  <a:srgbClr val="996633"/>
                </a:solidFill>
                <a:effectLst/>
              </a:rPr>
              <a:t>Oldtimerclub EsLo</a:t>
            </a:r>
            <a:br>
              <a:rPr lang="de-DE" sz="5300" b="1" dirty="0" smtClean="0">
                <a:solidFill>
                  <a:srgbClr val="996633"/>
                </a:solidFill>
                <a:effectLst/>
              </a:rPr>
            </a:br>
            <a:r>
              <a:rPr lang="de-DE" sz="5300" b="1" dirty="0" smtClean="0">
                <a:solidFill>
                  <a:srgbClr val="996633"/>
                </a:solidFill>
                <a:effectLst/>
              </a:rPr>
              <a:t/>
            </a:r>
            <a:br>
              <a:rPr lang="de-DE" sz="5300" b="1" dirty="0" smtClean="0">
                <a:solidFill>
                  <a:srgbClr val="996633"/>
                </a:solidFill>
                <a:effectLst/>
              </a:rPr>
            </a:br>
            <a:r>
              <a:rPr lang="de-DE" sz="5300" b="1" u="sng" dirty="0" smtClean="0">
                <a:solidFill>
                  <a:srgbClr val="996633"/>
                </a:solidFill>
              </a:rPr>
              <a:t>www.oldtimerclub-eslo.de</a:t>
            </a:r>
            <a:r>
              <a:rPr lang="de-DE" dirty="0" smtClean="0">
                <a:effectLst/>
              </a:rPr>
              <a:t/>
            </a:r>
            <a:br>
              <a:rPr lang="de-DE" dirty="0" smtClean="0">
                <a:effectLst/>
              </a:rPr>
            </a:br>
            <a:endParaRPr lang="de-DE" dirty="0">
              <a:latin typeface="Algerian" panose="04020705040A02060702" pitchFamily="8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19808" y="5229200"/>
            <a:ext cx="6400800" cy="1752600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2230"/>
            <a:ext cx="5080992" cy="31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t="27801" r="21930"/>
          <a:stretch/>
        </p:blipFill>
        <p:spPr>
          <a:xfrm>
            <a:off x="5004048" y="3645024"/>
            <a:ext cx="2939199" cy="20565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996633"/>
                </a:solidFill>
              </a:rPr>
              <a:t>Ausfahrten </a:t>
            </a:r>
            <a:endParaRPr lang="de-DE" dirty="0"/>
          </a:p>
        </p:txBody>
      </p:sp>
      <p:pic>
        <p:nvPicPr>
          <p:cNvPr id="8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67544" y="1308974"/>
            <a:ext cx="2118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Ausfahrt Saisonstart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37891" b="18784"/>
          <a:stretch/>
        </p:blipFill>
        <p:spPr>
          <a:xfrm rot="20500494">
            <a:off x="447163" y="3231285"/>
            <a:ext cx="3516364" cy="124956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5" r="24286" b="10997"/>
          <a:stretch/>
        </p:blipFill>
        <p:spPr>
          <a:xfrm rot="21112266">
            <a:off x="220875" y="1816602"/>
            <a:ext cx="3563888" cy="13224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t="32385" r="25358" b="24118"/>
          <a:stretch/>
        </p:blipFill>
        <p:spPr>
          <a:xfrm>
            <a:off x="395670" y="4422778"/>
            <a:ext cx="3316493" cy="1700405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5175071" y="1259062"/>
            <a:ext cx="3273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smtClean="0">
                <a:solidFill>
                  <a:srgbClr val="996633"/>
                </a:solidFill>
              </a:rPr>
              <a:t>Oldtimertreffen Steinfeld </a:t>
            </a:r>
            <a:r>
              <a:rPr lang="de-DE" b="1" dirty="0" smtClean="0">
                <a:solidFill>
                  <a:srgbClr val="996633"/>
                </a:solidFill>
              </a:rPr>
              <a:t>Classic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1752">
            <a:off x="4341857" y="1984564"/>
            <a:ext cx="2786874" cy="1571031"/>
          </a:xfrm>
          <a:prstGeom prst="rect">
            <a:avLst/>
          </a:prstGeom>
        </p:spPr>
      </p:pic>
      <p:pic>
        <p:nvPicPr>
          <p:cNvPr id="15" name="Inhaltsplatzhalter 1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187">
            <a:off x="6058220" y="1919347"/>
            <a:ext cx="2696577" cy="1786045"/>
          </a:xfrm>
        </p:spPr>
      </p:pic>
    </p:spTree>
    <p:extLst>
      <p:ext uri="{BB962C8B-B14F-4D97-AF65-F5344CB8AC3E}">
        <p14:creationId xmlns:p14="http://schemas.microsoft.com/office/powerpoint/2010/main" val="29893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15674" b="24658"/>
          <a:stretch/>
        </p:blipFill>
        <p:spPr>
          <a:xfrm rot="21233522">
            <a:off x="5639576" y="4885370"/>
            <a:ext cx="3070349" cy="109949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" b="8186"/>
          <a:stretch/>
        </p:blipFill>
        <p:spPr>
          <a:xfrm rot="450850">
            <a:off x="333267" y="4649212"/>
            <a:ext cx="3350724" cy="17852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0" r="10394" b="27775"/>
          <a:stretch/>
        </p:blipFill>
        <p:spPr>
          <a:xfrm>
            <a:off x="270248" y="3781410"/>
            <a:ext cx="3516086" cy="13114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996633"/>
                </a:solidFill>
              </a:rPr>
              <a:t>Ausfahrten 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4" b="11057"/>
          <a:stretch/>
        </p:blipFill>
        <p:spPr>
          <a:xfrm rot="20737980">
            <a:off x="468952" y="1882065"/>
            <a:ext cx="2991075" cy="1796143"/>
          </a:xfrm>
        </p:spPr>
      </p:pic>
      <p:sp>
        <p:nvSpPr>
          <p:cNvPr id="7" name="Rechteck 6"/>
          <p:cNvSpPr/>
          <p:nvPr/>
        </p:nvSpPr>
        <p:spPr>
          <a:xfrm>
            <a:off x="467544" y="1137882"/>
            <a:ext cx="2515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Oldtimertreffen Nortrup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5796136" y="1290282"/>
            <a:ext cx="275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Oldtimertreffen Haselünne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b="27020"/>
          <a:stretch/>
        </p:blipFill>
        <p:spPr>
          <a:xfrm rot="309928">
            <a:off x="5394379" y="1949247"/>
            <a:ext cx="3082212" cy="1318086"/>
          </a:xfrm>
          <a:prstGeom prst="rect">
            <a:avLst/>
          </a:prstGeom>
        </p:spPr>
      </p:pic>
      <p:pic>
        <p:nvPicPr>
          <p:cNvPr id="15" name="Inhaltsplatzhalt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2092" r="14048" b="10721"/>
          <a:stretch/>
        </p:blipFill>
        <p:spPr>
          <a:xfrm rot="21062802">
            <a:off x="5362212" y="3235373"/>
            <a:ext cx="3080881" cy="16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36310"/>
          <a:stretch/>
        </p:blipFill>
        <p:spPr>
          <a:xfrm rot="6003960">
            <a:off x="6176076" y="4121831"/>
            <a:ext cx="1651035" cy="20359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40968"/>
            <a:ext cx="2987824" cy="16843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996633"/>
                </a:solidFill>
              </a:rPr>
              <a:t>Ausfahrten 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7" t="18039" r="5935" b="26642"/>
          <a:stretch/>
        </p:blipFill>
        <p:spPr>
          <a:xfrm rot="21083314">
            <a:off x="323528" y="1772816"/>
            <a:ext cx="3268150" cy="1429038"/>
          </a:xfrm>
        </p:spPr>
      </p:pic>
      <p:sp>
        <p:nvSpPr>
          <p:cNvPr id="5" name="Rechteck 4"/>
          <p:cNvSpPr/>
          <p:nvPr/>
        </p:nvSpPr>
        <p:spPr>
          <a:xfrm>
            <a:off x="467544" y="1137882"/>
            <a:ext cx="266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Oldtimertreffen Bockhorn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25">
            <a:off x="725009" y="4815952"/>
            <a:ext cx="2771800" cy="156253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655761" y="1143650"/>
            <a:ext cx="2576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Oldtimertreffen </a:t>
            </a:r>
            <a:r>
              <a:rPr lang="de-DE" b="1" dirty="0" err="1" smtClean="0">
                <a:solidFill>
                  <a:srgbClr val="996633"/>
                </a:solidFill>
              </a:rPr>
              <a:t>Dinklage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2" b="27534"/>
          <a:stretch/>
        </p:blipFill>
        <p:spPr>
          <a:xfrm rot="377749">
            <a:off x="5296973" y="1639107"/>
            <a:ext cx="3294371" cy="146236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16640" b="17094"/>
          <a:stretch/>
        </p:blipFill>
        <p:spPr>
          <a:xfrm rot="21081121">
            <a:off x="5313056" y="3175718"/>
            <a:ext cx="3377074" cy="14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21191"/>
            <a:ext cx="5500103" cy="30938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7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Hochzeitsfahrten</a:t>
            </a:r>
            <a:br>
              <a:rPr lang="de-DE" b="1" dirty="0" smtClean="0">
                <a:solidFill>
                  <a:srgbClr val="996633"/>
                </a:solidFill>
              </a:rPr>
            </a:br>
            <a:r>
              <a:rPr lang="de-DE" b="1" dirty="0" smtClean="0">
                <a:solidFill>
                  <a:srgbClr val="996633"/>
                </a:solidFill>
              </a:rPr>
              <a:t>Oldtimerclub EsLo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6750">
            <a:off x="611968" y="1185486"/>
            <a:ext cx="2152334" cy="2869779"/>
          </a:xfr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654">
            <a:off x="6226704" y="1080538"/>
            <a:ext cx="2337724" cy="31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 smtClean="0">
                <a:solidFill>
                  <a:srgbClr val="996633"/>
                </a:solidFill>
              </a:rPr>
              <a:t>News</a:t>
            </a:r>
            <a:endParaRPr lang="de-DE" u="sng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65851"/>
            <a:ext cx="3901264" cy="2592288"/>
          </a:xfr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135">
            <a:off x="5830012" y="557967"/>
            <a:ext cx="2789364" cy="3591987"/>
          </a:xfrm>
          <a:prstGeom prst="rect">
            <a:avLst/>
          </a:prstGeom>
        </p:spPr>
      </p:pic>
      <p:pic>
        <p:nvPicPr>
          <p:cNvPr id="1026" name="Picture 2" descr="C:\Users\FOstermann\Pictures\2017\EsLo\DSC_80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688" b="27861"/>
          <a:stretch/>
        </p:blipFill>
        <p:spPr bwMode="auto">
          <a:xfrm>
            <a:off x="4926959" y="4149080"/>
            <a:ext cx="2376264" cy="258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.jimcdn.com/app/cms/image/transf/dimension=1920x400:format=png/path/s3a034f8da9090df5/image/if7119eee8c01a3d6/version/1497551542/ima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65478"/>
            <a:ext cx="2645046" cy="399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.jimcdn.com/app/cms/image/transf/none/path/s3a034f8da9090df5/image/i335bda6c369af48f/version/1497551542/ima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6489">
            <a:off x="304871" y="773359"/>
            <a:ext cx="3241802" cy="20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 smtClean="0">
                <a:solidFill>
                  <a:srgbClr val="996633"/>
                </a:solidFill>
              </a:rPr>
              <a:t>Motorräder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2751">
            <a:off x="732152" y="1978232"/>
            <a:ext cx="3829050" cy="2667000"/>
          </a:xfr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20319227">
            <a:off x="2511772" y="4128463"/>
            <a:ext cx="1143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BMW R27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 rot="20313958">
            <a:off x="2493851" y="4582658"/>
            <a:ext cx="1507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Josef Schnaak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5219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de-DE" dirty="0" smtClean="0">
                <a:effectLst/>
              </a:rPr>
              <a:t>Der </a:t>
            </a:r>
            <a:r>
              <a:rPr lang="de-DE" b="1" dirty="0" smtClean="0">
                <a:solidFill>
                  <a:srgbClr val="996633"/>
                </a:solidFill>
                <a:effectLst/>
              </a:rPr>
              <a:t>Oldtimerclub EsLo</a:t>
            </a:r>
            <a:r>
              <a:rPr lang="de-DE" dirty="0" smtClean="0">
                <a:solidFill>
                  <a:srgbClr val="996633"/>
                </a:solidFill>
                <a:effectLst/>
              </a:rPr>
              <a:t> </a:t>
            </a:r>
            <a:r>
              <a:rPr lang="de-DE" dirty="0" smtClean="0">
                <a:effectLst/>
              </a:rPr>
              <a:t>wurde am 22.07.2016 gegründet und umfasst momentan </a:t>
            </a:r>
          </a:p>
          <a:p>
            <a:pPr marL="0" indent="0">
              <a:buNone/>
            </a:pPr>
            <a:r>
              <a:rPr lang="de-DE" dirty="0" smtClean="0"/>
              <a:t>   </a:t>
            </a:r>
            <a:r>
              <a:rPr lang="de-DE" dirty="0" smtClean="0">
                <a:effectLst/>
              </a:rPr>
              <a:t>12 </a:t>
            </a:r>
            <a:r>
              <a:rPr lang="de-DE" dirty="0" smtClean="0">
                <a:effectLst/>
              </a:rPr>
              <a:t>Mitglieder.</a:t>
            </a:r>
          </a:p>
          <a:p>
            <a:r>
              <a:rPr lang="de-DE" dirty="0" smtClean="0">
                <a:effectLst/>
              </a:rPr>
              <a:t>Der Name setzt sich aus </a:t>
            </a:r>
            <a:r>
              <a:rPr lang="de-DE" b="1" dirty="0" smtClean="0">
                <a:solidFill>
                  <a:srgbClr val="996633"/>
                </a:solidFill>
                <a:effectLst/>
              </a:rPr>
              <a:t>Es</a:t>
            </a:r>
            <a:r>
              <a:rPr lang="de-DE" dirty="0" smtClean="0">
                <a:effectLst/>
              </a:rPr>
              <a:t> </a:t>
            </a:r>
            <a:r>
              <a:rPr lang="de-DE" dirty="0" smtClean="0">
                <a:solidFill>
                  <a:srgbClr val="996633"/>
                </a:solidFill>
                <a:effectLst/>
              </a:rPr>
              <a:t>(für Essen) </a:t>
            </a:r>
            <a:r>
              <a:rPr lang="de-DE" dirty="0" smtClean="0">
                <a:effectLst/>
              </a:rPr>
              <a:t>und </a:t>
            </a:r>
          </a:p>
          <a:p>
            <a:pPr marL="0" indent="0">
              <a:buNone/>
            </a:pPr>
            <a:r>
              <a:rPr lang="de-DE" b="1" dirty="0">
                <a:solidFill>
                  <a:srgbClr val="996633"/>
                </a:solidFill>
              </a:rPr>
              <a:t> </a:t>
            </a:r>
            <a:r>
              <a:rPr lang="de-DE" b="1" dirty="0" smtClean="0">
                <a:solidFill>
                  <a:srgbClr val="996633"/>
                </a:solidFill>
              </a:rPr>
              <a:t>   </a:t>
            </a:r>
            <a:r>
              <a:rPr lang="de-DE" b="1" dirty="0" smtClean="0">
                <a:solidFill>
                  <a:srgbClr val="996633"/>
                </a:solidFill>
                <a:effectLst/>
              </a:rPr>
              <a:t>Lo</a:t>
            </a:r>
            <a:r>
              <a:rPr lang="de-DE" dirty="0" smtClean="0">
                <a:solidFill>
                  <a:srgbClr val="996633"/>
                </a:solidFill>
                <a:effectLst/>
              </a:rPr>
              <a:t> (für Lodbergen) </a:t>
            </a:r>
            <a:r>
              <a:rPr lang="de-DE" dirty="0" smtClean="0">
                <a:effectLst/>
              </a:rPr>
              <a:t>zusammen.</a:t>
            </a:r>
          </a:p>
          <a:p>
            <a:r>
              <a:rPr lang="de-DE" dirty="0" smtClean="0">
                <a:effectLst/>
              </a:rPr>
              <a:t>Im Club sind alle KFZ und Motorräder willkommen, die die Voraussetzungen zum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smtClean="0">
                <a:effectLst/>
              </a:rPr>
              <a:t>H-Kennzeichen erfüllen.</a:t>
            </a:r>
          </a:p>
          <a:p>
            <a:endParaRPr lang="de-DE" dirty="0">
              <a:solidFill>
                <a:srgbClr val="CC9900"/>
              </a:solidFill>
            </a:endParaRPr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996633"/>
                </a:solidFill>
              </a:rPr>
              <a:t>Mitglieder im Club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Frank Ostermann			Essen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Michael Rüter			Lodbergen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Frank Böckmann			Essen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Carsten Spille			Essen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Daniela Rüter			Lodbergen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Marion Wille			Essen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Petra Böckmann			Essen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Silvia Spille				Bremen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Verena Brunklaus			Benstrup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Günter Klünemann		</a:t>
            </a:r>
            <a:r>
              <a:rPr lang="de-DE" b="1" dirty="0" smtClean="0">
                <a:solidFill>
                  <a:srgbClr val="996633"/>
                </a:solidFill>
              </a:rPr>
              <a:t>	Essen</a:t>
            </a:r>
            <a:endParaRPr lang="de-DE" b="1" dirty="0" smtClean="0">
              <a:solidFill>
                <a:srgbClr val="996633"/>
              </a:solidFill>
            </a:endParaRPr>
          </a:p>
          <a:p>
            <a:r>
              <a:rPr lang="de-DE" b="1" dirty="0" smtClean="0">
                <a:solidFill>
                  <a:srgbClr val="996633"/>
                </a:solidFill>
              </a:rPr>
              <a:t>Lars Schnetlage			</a:t>
            </a:r>
            <a:r>
              <a:rPr lang="de-DE" b="1" dirty="0" smtClean="0">
                <a:solidFill>
                  <a:srgbClr val="996633"/>
                </a:solidFill>
              </a:rPr>
              <a:t>Lodbergen</a:t>
            </a:r>
          </a:p>
          <a:p>
            <a:r>
              <a:rPr lang="de-DE" b="1" dirty="0" smtClean="0">
                <a:solidFill>
                  <a:srgbClr val="996633"/>
                </a:solidFill>
              </a:rPr>
              <a:t>Josef Schnaak			Essen</a:t>
            </a:r>
            <a:endParaRPr lang="de-DE" b="1" dirty="0" smtClean="0">
              <a:solidFill>
                <a:srgbClr val="996633"/>
              </a:solidFill>
            </a:endParaRPr>
          </a:p>
          <a:p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04668"/>
            <a:ext cx="8229600" cy="1143000"/>
          </a:xfrm>
        </p:spPr>
        <p:txBody>
          <a:bodyPr>
            <a:normAutofit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Oldtimer im Club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10"/>
          <a:stretch/>
        </p:blipFill>
        <p:spPr>
          <a:xfrm rot="20153154">
            <a:off x="511147" y="1033116"/>
            <a:ext cx="2368484" cy="248185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12"/>
          <a:stretch/>
        </p:blipFill>
        <p:spPr>
          <a:xfrm rot="7030875">
            <a:off x="6307343" y="1357647"/>
            <a:ext cx="2543569" cy="202453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13250" r="9881" b="24762"/>
          <a:stretch/>
        </p:blipFill>
        <p:spPr>
          <a:xfrm>
            <a:off x="688706" y="4139289"/>
            <a:ext cx="3096344" cy="197580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8186" r="8809" b="8186"/>
          <a:stretch/>
        </p:blipFill>
        <p:spPr>
          <a:xfrm>
            <a:off x="5292080" y="4153950"/>
            <a:ext cx="3505315" cy="19745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27135"/>
            <a:ext cx="2645579" cy="161620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0083622">
            <a:off x="1413370" y="3302390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Günter Klünemann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 rot="1644571">
            <a:off x="6049571" y="3651271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Michael Rüter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1382451" y="6172620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Michael Rüter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228184" y="6172620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Lars Schnetlage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 rot="20083622">
            <a:off x="235733" y="1102980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bg2"/>
                </a:solidFill>
              </a:rPr>
              <a:t>Goggo</a:t>
            </a:r>
            <a:r>
              <a:rPr lang="de-DE" b="1" dirty="0" smtClean="0">
                <a:solidFill>
                  <a:schemeClr val="bg2"/>
                </a:solidFill>
              </a:rPr>
              <a:t> Coupé TS250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587696">
            <a:off x="6943949" y="1436168"/>
            <a:ext cx="181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Mercedes Benz 200 /8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87624" y="5745758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2"/>
                </a:solidFill>
              </a:rPr>
              <a:t>Mercedes Benz 250s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958857" y="5745758"/>
            <a:ext cx="247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2"/>
                </a:solidFill>
              </a:rPr>
              <a:t>Mercedes Benz 560 SEC</a:t>
            </a:r>
            <a:endParaRPr lang="de-DE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3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52424"/>
            <a:ext cx="8229600" cy="1143000"/>
          </a:xfrm>
        </p:spPr>
        <p:txBody>
          <a:bodyPr/>
          <a:lstStyle/>
          <a:p>
            <a:r>
              <a:rPr lang="de-DE" b="1" dirty="0">
                <a:solidFill>
                  <a:srgbClr val="996633"/>
                </a:solidFill>
              </a:rPr>
              <a:t>Oldtimer im Club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8" b="37466"/>
          <a:stretch/>
        </p:blipFill>
        <p:spPr>
          <a:xfrm rot="20828129">
            <a:off x="278988" y="1503168"/>
            <a:ext cx="2543586" cy="182717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2" r="25238" b="10476"/>
          <a:stretch/>
        </p:blipFill>
        <p:spPr>
          <a:xfrm rot="1761729">
            <a:off x="5905366" y="1562373"/>
            <a:ext cx="2974307" cy="18565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66" y="1295424"/>
            <a:ext cx="2645579" cy="16162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38661" r="18042" b="18571"/>
          <a:stretch/>
        </p:blipFill>
        <p:spPr>
          <a:xfrm>
            <a:off x="5724128" y="4064258"/>
            <a:ext cx="2722106" cy="21075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4921" r="14881" b="26032"/>
          <a:stretch/>
        </p:blipFill>
        <p:spPr>
          <a:xfrm>
            <a:off x="467544" y="3927552"/>
            <a:ext cx="2888559" cy="218906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20724301">
            <a:off x="909123" y="3275226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Petra Böckmann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 rot="1664058">
            <a:off x="5825347" y="3432450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Silvia Spille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115616" y="6116617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Carsten Spille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155407" y="6124086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Verena Brunklaus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 rot="20807495">
            <a:off x="526868" y="2949351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Mercedes Benz 220d /8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801730">
            <a:off x="5799988" y="2949351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Mercedes Benz 200d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9980" y="5823909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Mercedes Benz SL230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866544" y="5828035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Porsche 356 Super 90</a:t>
            </a:r>
            <a:endParaRPr lang="de-DE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996633"/>
                </a:solidFill>
              </a:rPr>
              <a:t>Oldtimer im Club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355" r="20545" b="26553"/>
          <a:stretch/>
        </p:blipFill>
        <p:spPr>
          <a:xfrm rot="20735100">
            <a:off x="407275" y="1722249"/>
            <a:ext cx="2957695" cy="209574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6982" r="16905" b="22125"/>
          <a:stretch/>
        </p:blipFill>
        <p:spPr>
          <a:xfrm>
            <a:off x="160378" y="4653137"/>
            <a:ext cx="3275618" cy="13681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1552"/>
            <a:ext cx="2645579" cy="1616208"/>
          </a:xfrm>
          <a:prstGeom prst="rect">
            <a:avLst/>
          </a:prstGeom>
        </p:spPr>
      </p:pic>
      <p:pic>
        <p:nvPicPr>
          <p:cNvPr id="1026" name="Picture 2" descr="https://image.jimcdn.com/app/cms/image/transf/dimension=315x10000:format=jpg/path/s3a034f8da9090df5/image/ib75877c63ef41029/version/1474825279/ima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20112" r="5192" b="18662"/>
          <a:stretch/>
        </p:blipFill>
        <p:spPr bwMode="auto">
          <a:xfrm rot="600423">
            <a:off x="6228186" y="1555501"/>
            <a:ext cx="2647312" cy="24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7" r="13333" b="13968"/>
          <a:stretch/>
        </p:blipFill>
        <p:spPr>
          <a:xfrm>
            <a:off x="6516216" y="4653136"/>
            <a:ext cx="2311406" cy="135043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3" b="30489"/>
          <a:stretch/>
        </p:blipFill>
        <p:spPr>
          <a:xfrm>
            <a:off x="3525393" y="4658719"/>
            <a:ext cx="2929833" cy="13316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20657947">
            <a:off x="1475289" y="3728136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Carsten Spille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 rot="520209">
            <a:off x="6405125" y="4051463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Frank Böckmann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24656" y="6022655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Frank Ostermann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3995936" y="5990389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Frank Ostermann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850566" y="5990389"/>
            <a:ext cx="22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Frank Ostermann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 rot="20705220">
            <a:off x="912713" y="3448367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Mercedes Benz SLC450 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20807495">
            <a:off x="101774" y="1568990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Mercedes Benz 220d /8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 rot="633292">
            <a:off x="6126049" y="3646695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Mercedes Benz 200d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49556" y="5688043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Opel Kapitän P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833521" y="5671371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Opel Rekord B Coupé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109460" y="5691680"/>
            <a:ext cx="243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2"/>
                </a:solidFill>
              </a:rPr>
              <a:t>Opel Rekord A</a:t>
            </a:r>
            <a:endParaRPr lang="de-DE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1"/>
          <a:stretch/>
        </p:blipFill>
        <p:spPr>
          <a:xfrm>
            <a:off x="3430690" y="4713514"/>
            <a:ext cx="3347864" cy="19014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7229">
            <a:off x="290828" y="3988726"/>
            <a:ext cx="2952328" cy="221424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8245">
            <a:off x="6257047" y="1242499"/>
            <a:ext cx="2567072" cy="192530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3"/>
          <a:stretch/>
        </p:blipFill>
        <p:spPr>
          <a:xfrm>
            <a:off x="2915816" y="2205152"/>
            <a:ext cx="3851920" cy="230153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875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Projekte im Club / Restauration</a:t>
            </a:r>
            <a:br>
              <a:rPr lang="de-DE" b="1" dirty="0" smtClean="0">
                <a:solidFill>
                  <a:srgbClr val="996633"/>
                </a:solidFill>
              </a:rPr>
            </a:br>
            <a:r>
              <a:rPr lang="de-DE" b="1" dirty="0" smtClean="0">
                <a:solidFill>
                  <a:srgbClr val="996633"/>
                </a:solidFill>
              </a:rPr>
              <a:t>Mercedes 250s</a:t>
            </a:r>
            <a:br>
              <a:rPr lang="de-DE" b="1" dirty="0" smtClean="0">
                <a:solidFill>
                  <a:srgbClr val="996633"/>
                </a:solidFill>
              </a:rPr>
            </a:br>
            <a:r>
              <a:rPr lang="de-DE" b="1" dirty="0" smtClean="0">
                <a:solidFill>
                  <a:srgbClr val="996633"/>
                </a:solidFill>
              </a:rPr>
              <a:t>Vorher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754">
            <a:off x="329832" y="1265904"/>
            <a:ext cx="2786999" cy="2090250"/>
          </a:xfr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/>
          <a:stretch/>
        </p:blipFill>
        <p:spPr>
          <a:xfrm rot="1122178">
            <a:off x="6629509" y="3529003"/>
            <a:ext cx="2163313" cy="195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076">
            <a:off x="5866658" y="3665692"/>
            <a:ext cx="2592288" cy="1944216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4911">
            <a:off x="438274" y="1300915"/>
            <a:ext cx="2616563" cy="1962422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3250" r="11548" b="22857"/>
          <a:stretch/>
        </p:blipFill>
        <p:spPr>
          <a:xfrm>
            <a:off x="2411760" y="2361293"/>
            <a:ext cx="3672408" cy="24802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996633"/>
                </a:solidFill>
              </a:rPr>
              <a:t>Projekte im Club / Restauration</a:t>
            </a:r>
            <a:br>
              <a:rPr lang="de-DE" b="1" dirty="0">
                <a:solidFill>
                  <a:srgbClr val="996633"/>
                </a:solidFill>
              </a:rPr>
            </a:br>
            <a:r>
              <a:rPr lang="de-DE" b="1" dirty="0">
                <a:solidFill>
                  <a:srgbClr val="996633"/>
                </a:solidFill>
              </a:rPr>
              <a:t>Mercedes 250s</a:t>
            </a:r>
            <a:br>
              <a:rPr lang="de-DE" b="1" dirty="0">
                <a:solidFill>
                  <a:srgbClr val="996633"/>
                </a:solidFill>
              </a:rPr>
            </a:br>
            <a:r>
              <a:rPr lang="de-DE" b="1" dirty="0" smtClean="0">
                <a:solidFill>
                  <a:srgbClr val="996633"/>
                </a:solidFill>
              </a:rPr>
              <a:t>Nachher</a:t>
            </a:r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22381" r="8452" b="34445"/>
          <a:stretch/>
        </p:blipFill>
        <p:spPr>
          <a:xfrm rot="21386058">
            <a:off x="2731570" y="5174099"/>
            <a:ext cx="3744416" cy="15246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671">
            <a:off x="345849" y="4055074"/>
            <a:ext cx="2655357" cy="19915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428">
            <a:off x="5974043" y="1281173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06"/>
          <a:stretch/>
        </p:blipFill>
        <p:spPr>
          <a:xfrm rot="6099510">
            <a:off x="5586879" y="4193772"/>
            <a:ext cx="2288504" cy="17944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4" t="-7037" r="41015" b="7037"/>
          <a:stretch/>
        </p:blipFill>
        <p:spPr>
          <a:xfrm rot="6713794">
            <a:off x="6645976" y="1767742"/>
            <a:ext cx="2390186" cy="207329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4" b="43007"/>
          <a:stretch/>
        </p:blipFill>
        <p:spPr>
          <a:xfrm>
            <a:off x="755576" y="4077072"/>
            <a:ext cx="3385727" cy="17822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42663"/>
            <a:ext cx="8229600" cy="1143000"/>
          </a:xfrm>
        </p:spPr>
        <p:txBody>
          <a:bodyPr/>
          <a:lstStyle/>
          <a:p>
            <a:r>
              <a:rPr lang="de-DE" b="1" dirty="0" smtClean="0">
                <a:solidFill>
                  <a:srgbClr val="996633"/>
                </a:solidFill>
              </a:rPr>
              <a:t>Touren/Rallye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11560" y="1100997"/>
            <a:ext cx="2587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Oldtimerrallye Lengerich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19365" b="20297"/>
          <a:stretch/>
        </p:blipFill>
        <p:spPr>
          <a:xfrm rot="1386632">
            <a:off x="1447037" y="2020458"/>
            <a:ext cx="3265714" cy="1989524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889">
            <a:off x="344167" y="1674460"/>
            <a:ext cx="1728192" cy="2304256"/>
          </a:xfrm>
        </p:spPr>
      </p:pic>
      <p:sp>
        <p:nvSpPr>
          <p:cNvPr id="9" name="Rechteck 8"/>
          <p:cNvSpPr/>
          <p:nvPr/>
        </p:nvSpPr>
        <p:spPr>
          <a:xfrm>
            <a:off x="5868144" y="1090049"/>
            <a:ext cx="2320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96633"/>
                </a:solidFill>
              </a:rPr>
              <a:t>Oldtimerrallye Vechta 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54"/>
          <a:stretch/>
        </p:blipFill>
        <p:spPr>
          <a:xfrm rot="5400000">
            <a:off x="4774372" y="1910339"/>
            <a:ext cx="2414397" cy="1667017"/>
          </a:xfrm>
          <a:prstGeom prst="rect">
            <a:avLst/>
          </a:prstGeom>
        </p:spPr>
      </p:pic>
      <p:pic>
        <p:nvPicPr>
          <p:cNvPr id="13" name="Inhaltsplatzhalt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2" y="5936436"/>
            <a:ext cx="1110743" cy="6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Bildschirmpräsentation (4:3)</PresentationFormat>
  <Paragraphs>78</Paragraphs>
  <Slides>15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</vt:lpstr>
      <vt:lpstr>Herzlich Willkommen beim  Oldtimerclub EsLo  www.oldtimerclub-eslo.de </vt:lpstr>
      <vt:lpstr>PowerPoint-Präsentation</vt:lpstr>
      <vt:lpstr>Mitglieder im Club</vt:lpstr>
      <vt:lpstr>Oldtimer im Club</vt:lpstr>
      <vt:lpstr>Oldtimer im Club</vt:lpstr>
      <vt:lpstr>Oldtimer im Club</vt:lpstr>
      <vt:lpstr>Projekte im Club / Restauration Mercedes 250s Vorher</vt:lpstr>
      <vt:lpstr>Projekte im Club / Restauration Mercedes 250s Nachher</vt:lpstr>
      <vt:lpstr>Touren/Rallye </vt:lpstr>
      <vt:lpstr>Ausfahrten </vt:lpstr>
      <vt:lpstr>Ausfahrten </vt:lpstr>
      <vt:lpstr>Ausfahrten </vt:lpstr>
      <vt:lpstr>Hochzeitsfahrten Oldtimerclub EsLo</vt:lpstr>
      <vt:lpstr>News</vt:lpstr>
      <vt:lpstr>Motorräder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beim  Oldtimerclub EsLo</dc:title>
  <dc:creator>FOstermann</dc:creator>
  <cp:lastModifiedBy>FOstermann</cp:lastModifiedBy>
  <cp:revision>103</cp:revision>
  <dcterms:created xsi:type="dcterms:W3CDTF">2018-06-09T10:46:41Z</dcterms:created>
  <dcterms:modified xsi:type="dcterms:W3CDTF">2018-07-22T07:32:12Z</dcterms:modified>
</cp:coreProperties>
</file>